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나눔바른고딕" panose="020B0603020101020101" pitchFamily="50" charset="-127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CCE0"/>
    <a:srgbClr val="A1ADCB"/>
    <a:srgbClr val="43568B"/>
    <a:srgbClr val="6A738C"/>
    <a:srgbClr val="212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78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3642AF85-AE90-2446-D159-1D76BCECE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20F606FD-22E9-597A-F3C7-B7A8C05547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54D3CFE0-073B-C890-9CDD-FC868A6805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9821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D5DF9308-B1C3-A27D-9588-DE9CB44FF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97FE88AE-1147-6E0F-CB62-CECF34DE29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347F2AEF-F7CD-8D2F-A222-4F904CC48F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9445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4D507A1-E4D9-B2E0-DF90-747DBDFE8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123DAC22-3626-35DD-BEAE-F5127BFD09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B254AD18-056C-C102-759F-05EFE639E1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1606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8D28BEE-5CA2-472F-A85E-94695EBF6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0C18C85C-EEE6-30AB-E96E-13CCF181F8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86DFDEE8-683A-DF86-B826-B95D440489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80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488F0017-E01F-C0F9-A598-99D1C6ABB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>
            <a:extLst>
              <a:ext uri="{FF2B5EF4-FFF2-40B4-BE49-F238E27FC236}">
                <a16:creationId xmlns:a16="http://schemas.microsoft.com/office/drawing/2014/main" id="{9F0D4E94-4DA4-B6CD-12B3-67C4BFCE2D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>
            <a:extLst>
              <a:ext uri="{FF2B5EF4-FFF2-40B4-BE49-F238E27FC236}">
                <a16:creationId xmlns:a16="http://schemas.microsoft.com/office/drawing/2014/main" id="{E37278BF-9995-09BD-44B1-7A09EB4996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1769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3AA6C8D2-CCF2-EE58-3127-92013DC54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C6EEBEEC-FC34-41C2-9BF7-C806EBED83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4DF53E23-5869-FAC7-67AA-9EB30AADA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3117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104964E0-7A71-AC42-6EC5-F7931EE22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019627CF-DDAF-798F-91D7-9830629A5D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0F9EB221-8EDC-4ED5-241C-BC5D7A812B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3841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3C710C46-258C-1448-AE13-75918367E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F13752F3-C08A-C1A3-22B7-987BE521C8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9C8A1FC5-A6CE-0777-4C89-B6895A948C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1243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EDB08E98-AB36-BC5E-463E-1AD5CF93B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A43E7B2E-4BBE-E285-5BB4-2ED77968AA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A38F79CC-96B2-2ADC-6B50-6F200DA6D7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0775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T</a:t>
            </a:r>
            <a:endParaRPr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568745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Standford Univ. CS231n</a:t>
            </a:r>
            <a:r>
              <a:rPr lang="ko" sz="2500" b="1" dirty="0">
                <a:solidFill>
                  <a:srgbClr val="19264B"/>
                </a:solidFill>
              </a:rPr>
              <a:t>스터디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9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23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김세린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2D6774A6-F016-D52A-74E0-0494171DF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69E7203D-77EC-3895-0724-07A9CD2E9442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F90F775E-FEFE-9226-1EE3-20D6FA02E8DE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44785B93-5A98-1D5F-8204-B51AC616D80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DE399ABF-4008-477D-65C9-4D8782830958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K-fold Cross Validation</a:t>
            </a:r>
            <a:endParaRPr lang="en-US" altLang="ko-KR"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AD3565-7522-FE3D-8209-C8EB08CB5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206378"/>
            <a:ext cx="6892680" cy="330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43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BE7F180A-53AB-0F25-488C-C32318A18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2FE42007-068D-D9D6-AE98-3B8FEE8F1A42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F57E3269-419B-9CE8-709B-55676BC26139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B6761718-E350-EEF7-9CBF-29920AFA378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4E6F81B5-8528-9735-F1BB-1C62BF7CEDC1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Linear Classifier</a:t>
            </a:r>
            <a:endParaRPr lang="en-US" altLang="ko-KR"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D483ED-772E-366C-D8CC-28F54F6CB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324500"/>
            <a:ext cx="7153194" cy="308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01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F17BFBEC-7E57-4E37-49AC-B0794E268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423AC3BD-F56A-6CF7-0FCC-54503A525E48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B7A3B384-D8B8-B9E7-8911-96FF8FFD1436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EC7B38FF-CCE4-B398-F8EB-72CFEA7FAF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462176BC-4497-995C-78F9-BDA055AB083E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Linear Classifier</a:t>
            </a:r>
            <a:endParaRPr lang="en-US" altLang="ko-KR"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F89A4DB-8139-306D-E285-E8CDBC8CA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203" y="1405607"/>
            <a:ext cx="7102333" cy="283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236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CEBF2A21-EF8A-8BD6-D016-3452E37BD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A202F143-97FB-E50F-7951-7388B665FBF6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E27234FD-B7A3-3D8F-E5F3-CCCE056B04D3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C89AA235-619D-2968-EFF7-8CCEE56D5B8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0F830D75-B54C-52A0-7F17-6F4F3BF876AB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2000" b="1" dirty="0" err="1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Softmax</a:t>
            </a: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Classifier</a:t>
            </a:r>
            <a:endParaRPr lang="en-US" altLang="ko-KR"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0D6690F-DA33-0F92-2816-3EF99210B30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33"/>
          <a:stretch>
            <a:fillRect/>
          </a:stretch>
        </p:blipFill>
        <p:spPr>
          <a:xfrm>
            <a:off x="1420043" y="1222192"/>
            <a:ext cx="7551082" cy="322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559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+mj-lt"/>
                <a:ea typeface="나눔바른고딕" panose="020B0603020101020101" pitchFamily="50" charset="-127"/>
                <a:cs typeface="NanumGothic ExtraBold"/>
                <a:sym typeface="NanumGothic ExtraBold"/>
              </a:rPr>
              <a:t>스터디원 소개 및 만남 인증</a:t>
            </a:r>
            <a:endParaRPr sz="2000" b="1" dirty="0">
              <a:solidFill>
                <a:srgbClr val="19264B"/>
              </a:solidFill>
              <a:latin typeface="+mj-lt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861900" y="1820125"/>
            <a:ext cx="228210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스터디원 1 : 김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세린</a:t>
            </a: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스터디원 2 :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노기현</a:t>
            </a: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스터디원 3 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박준우</a:t>
            </a: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스터디원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 :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오유리</a:t>
            </a: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스터디원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 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최승훈</a:t>
            </a: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60312E7-6E38-01C4-EFC1-4904C3AE50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0598" y="1557551"/>
            <a:ext cx="5149574" cy="26487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FA76C2D0-F3CC-447B-5D6A-6F99E6409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4CE8A5DB-EC22-8677-91BA-7FC4BF6510F6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>
            <a:extLst>
              <a:ext uri="{FF2B5EF4-FFF2-40B4-BE49-F238E27FC236}">
                <a16:creationId xmlns:a16="http://schemas.microsoft.com/office/drawing/2014/main" id="{47E32AAD-1FAE-9E5E-8F28-B8A5C700B0BC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>
            <a:extLst>
              <a:ext uri="{FF2B5EF4-FFF2-40B4-BE49-F238E27FC236}">
                <a16:creationId xmlns:a16="http://schemas.microsoft.com/office/drawing/2014/main" id="{A8DF7817-482B-19A2-52E2-783A6CA457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>
            <a:extLst>
              <a:ext uri="{FF2B5EF4-FFF2-40B4-BE49-F238E27FC236}">
                <a16:creationId xmlns:a16="http://schemas.microsoft.com/office/drawing/2014/main" id="{1B5AAE0D-49E5-E71E-F972-054F6884D04E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스터디</a:t>
            </a: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주제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E7CD24E-230A-954F-CFA2-D927A663C1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910" t="15570" r="12232"/>
          <a:stretch>
            <a:fillRect/>
          </a:stretch>
        </p:blipFill>
        <p:spPr>
          <a:xfrm>
            <a:off x="1513314" y="1055550"/>
            <a:ext cx="6406449" cy="373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42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스터디 일정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FAF25D8-85F5-E405-3AC7-7AD20730F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670370"/>
              </p:ext>
            </p:extLst>
          </p:nvPr>
        </p:nvGraphicFramePr>
        <p:xfrm>
          <a:off x="1524000" y="974857"/>
          <a:ext cx="6096000" cy="3856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0508935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096674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43088767"/>
                    </a:ext>
                  </a:extLst>
                </a:gridCol>
              </a:tblGrid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rgbClr val="43568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날짜</a:t>
                      </a:r>
                    </a:p>
                  </a:txBody>
                  <a:tcPr anchor="ctr">
                    <a:solidFill>
                      <a:srgbClr val="43568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내용</a:t>
                      </a:r>
                    </a:p>
                  </a:txBody>
                  <a:tcPr anchor="ctr">
                    <a:solidFill>
                      <a:srgbClr val="4356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188506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2-3</a:t>
                      </a:r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9/19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1, 2</a:t>
                      </a:r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강</a:t>
                      </a: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155922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9/26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3, 4</a:t>
                      </a:r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강</a:t>
                      </a: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51250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r>
                        <a:rPr lang="ko-KR" altLang="en-US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10/3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5, 6</a:t>
                      </a:r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강</a:t>
                      </a: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195629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6-8</a:t>
                      </a:r>
                      <a:r>
                        <a:rPr lang="ko-KR" altLang="en-US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306613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9</a:t>
                      </a:r>
                      <a:r>
                        <a:rPr lang="ko-KR" altLang="en-US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10/31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7, 8</a:t>
                      </a:r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강</a:t>
                      </a: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9899558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</a:t>
                      </a:r>
                      <a:r>
                        <a:rPr lang="ko-KR" altLang="en-US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11/7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9, 10</a:t>
                      </a:r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강</a:t>
                      </a: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46317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11</a:t>
                      </a:r>
                      <a:r>
                        <a:rPr lang="ko-KR" altLang="en-US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11/14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11, 12</a:t>
                      </a:r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강</a:t>
                      </a: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4962946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12</a:t>
                      </a:r>
                      <a:r>
                        <a:rPr lang="ko-KR" altLang="en-US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11/21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13, 14</a:t>
                      </a:r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강</a:t>
                      </a: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8502549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13</a:t>
                      </a:r>
                      <a:r>
                        <a:rPr lang="ko-KR" altLang="en-US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11/28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15, 16</a:t>
                      </a:r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강</a:t>
                      </a:r>
                    </a:p>
                  </a:txBody>
                  <a:tcPr anchor="ctr">
                    <a:solidFill>
                      <a:srgbClr val="C5CC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3149284"/>
                  </a:ext>
                </a:extLst>
              </a:tr>
              <a:tr h="3506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14-16</a:t>
                      </a:r>
                      <a:r>
                        <a:rPr lang="ko-KR" altLang="en-US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solidFill>
                      <a:srgbClr val="A1AD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122463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Image Classification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279EA5C-286A-2D63-7F6F-D62F5EB9B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342912"/>
            <a:ext cx="6474359" cy="306283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4147E422-BD3D-A823-18EA-A1137CA549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525C3AAD-EBE4-93A7-F439-19B1AF40513E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A06FB35E-31A7-B1C2-ED1B-9342B505C18E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809744F8-6D0A-C1FF-1523-A36D41D9F5E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FF437234-A9EA-FD99-F8FF-041E7FEDD6EC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Image Classification</a:t>
            </a:r>
            <a:endParaRPr lang="en-US" altLang="ko-KR"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EED9779-3201-C32A-2BC1-F6CDEC946DF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75"/>
          <a:stretch>
            <a:fillRect/>
          </a:stretch>
        </p:blipFill>
        <p:spPr>
          <a:xfrm>
            <a:off x="1353963" y="754899"/>
            <a:ext cx="6696557" cy="414973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C6F5DF2-F906-9964-7099-80C49FC7F2E6}"/>
              </a:ext>
            </a:extLst>
          </p:cNvPr>
          <p:cNvSpPr/>
          <p:nvPr/>
        </p:nvSpPr>
        <p:spPr>
          <a:xfrm>
            <a:off x="4435974" y="3347762"/>
            <a:ext cx="3438446" cy="15568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3330A76-6D2E-1345-89F7-24787E2DCAC4}"/>
              </a:ext>
            </a:extLst>
          </p:cNvPr>
          <p:cNvSpPr/>
          <p:nvPr/>
        </p:nvSpPr>
        <p:spPr>
          <a:xfrm>
            <a:off x="1261048" y="788436"/>
            <a:ext cx="3438446" cy="5050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064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65C97F90-AD75-5F81-C943-5847A0AAC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88DA11EA-E222-FFD3-9074-D558790C8B5D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BA0CB0A9-0B78-D1D9-6BB7-BF24F1A0B9EE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C7D0D36D-13DE-5C9A-A242-7E51C7C8CC6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DCC0E5DD-0B2F-CC20-9E54-B8847E07BF1E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Image Classification</a:t>
            </a:r>
            <a:endParaRPr lang="en-US" altLang="ko-KR"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F5E23CD-884C-5156-30E5-5FF5749A8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031867"/>
            <a:ext cx="7336014" cy="369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254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47850584-7096-15B9-4721-AF1561DE3D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403FD26C-BACF-ADF0-1C45-7206C5AC9C81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CDBAE781-8D14-BFBD-1161-27C4A917655C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9F9D427F-54C8-E1EF-305F-B22FE34AB16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E5A74C11-9CBE-1398-94EF-6E87AFDEC07E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Nearest Neighbor Classifier</a:t>
            </a:r>
            <a:endParaRPr lang="en-US" altLang="ko-KR"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190A5E-7498-7C65-ED31-7FE0A8B1A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845454"/>
            <a:ext cx="5989073" cy="364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00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6E9AEE15-648D-1711-AC71-958A5582D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92F8CD7D-601D-463C-4AAC-84EEBC685E8C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51A0F56F-7484-B6E7-55CA-B0FA967759A1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376861D7-BFBB-100D-31B3-F933086596F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72654176-B8A7-92AD-86B2-FBF0A4B43DCA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K-Nearest Neighbors</a:t>
            </a:r>
            <a:endParaRPr lang="en-US" altLang="ko-KR"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D8ADF6-0203-3DA4-56AB-FE203C991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418669"/>
            <a:ext cx="7341527" cy="284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5077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133</Words>
  <Application>Microsoft Office PowerPoint</Application>
  <PresentationFormat>화면 슬라이드 쇼(16:9)</PresentationFormat>
  <Paragraphs>60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Arial</vt:lpstr>
      <vt:lpstr>나눔바른고딕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김세린</dc:creator>
  <cp:lastModifiedBy>세린 김</cp:lastModifiedBy>
  <cp:revision>8</cp:revision>
  <dcterms:modified xsi:type="dcterms:W3CDTF">2025-09-23T05:33:23Z</dcterms:modified>
</cp:coreProperties>
</file>